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1"/>
  </p:notesMasterIdLst>
  <p:sldIdLst>
    <p:sldId id="273" r:id="rId3"/>
    <p:sldId id="265" r:id="rId4"/>
    <p:sldId id="274" r:id="rId5"/>
    <p:sldId id="266" r:id="rId6"/>
    <p:sldId id="268" r:id="rId7"/>
    <p:sldId id="275" r:id="rId8"/>
    <p:sldId id="271" r:id="rId9"/>
    <p:sldId id="27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age de garde" id="{9606639E-3A57-3C42-9A3A-1E9FD37C74E8}">
          <p14:sldIdLst>
            <p14:sldId id="273"/>
          </p14:sldIdLst>
        </p14:section>
        <p14:section name="sommaire" id="{50F87017-200D-2248-BEE3-5AB6C9896E1C}">
          <p14:sldIdLst>
            <p14:sldId id="265"/>
          </p14:sldIdLst>
        </p14:section>
        <p14:section name="inter-chapitre" id="{B33ED6E1-263C-204D-8586-9CC089B6FD83}">
          <p14:sldIdLst>
            <p14:sldId id="274"/>
          </p14:sldIdLst>
        </p14:section>
        <p14:section name="contenu" id="{295379A7-A61A-124D-BFD3-36F99A860210}">
          <p14:sldIdLst>
            <p14:sldId id="266"/>
            <p14:sldId id="268"/>
            <p14:sldId id="275"/>
            <p14:sldId id="27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ZbGd2tNcGBGPRarwk38U/j6O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58C"/>
    <a:srgbClr val="A0C519"/>
    <a:srgbClr val="F6A200"/>
    <a:srgbClr val="231E27"/>
    <a:srgbClr val="F7E822"/>
    <a:srgbClr val="80B0A1"/>
    <a:srgbClr val="D18A7A"/>
    <a:srgbClr val="80BEAF"/>
    <a:srgbClr val="348A81"/>
    <a:srgbClr val="649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9"/>
    <p:restoredTop sz="94599"/>
  </p:normalViewPr>
  <p:slideViewPr>
    <p:cSldViewPr snapToGrid="0">
      <p:cViewPr varScale="1">
        <p:scale>
          <a:sx n="76" d="100"/>
          <a:sy n="76" d="100"/>
        </p:scale>
        <p:origin x="6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userDrawn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lein air, fenêtre, immeuble gouvernemental, ciel&#10;&#10;Description générée automatiquement">
            <a:extLst>
              <a:ext uri="{FF2B5EF4-FFF2-40B4-BE49-F238E27FC236}">
                <a16:creationId xmlns:a16="http://schemas.microsoft.com/office/drawing/2014/main" id="{13E6DBFA-C4DE-1540-9BE5-474760E94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11"/>
            <a:ext cx="12192000" cy="6851577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0D202EE2-77CD-5687-5F56-0D9E5CA6E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526" y="2332482"/>
            <a:ext cx="7965649" cy="4525518"/>
          </a:xfrm>
          <a:prstGeom prst="rect">
            <a:avLst/>
          </a:prstGeom>
        </p:spPr>
      </p:pic>
      <p:sp>
        <p:nvSpPr>
          <p:cNvPr id="2" name="Titre 9">
            <a:extLst>
              <a:ext uri="{FF2B5EF4-FFF2-40B4-BE49-F238E27FC236}">
                <a16:creationId xmlns:a16="http://schemas.microsoft.com/office/drawing/2014/main" id="{F224580B-05AC-83F1-D908-8E2D7FBD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58" y="4438644"/>
            <a:ext cx="6568161" cy="1217439"/>
          </a:xfrm>
          <a:prstGeom prst="rect">
            <a:avLst/>
          </a:prstGeom>
        </p:spPr>
        <p:txBody>
          <a:bodyPr/>
          <a:lstStyle>
            <a:lvl1pPr marL="0">
              <a:spcAft>
                <a:spcPts val="0"/>
              </a:spcAft>
              <a:defRPr sz="3900" cap="all" baseline="0">
                <a:solidFill>
                  <a:srgbClr val="D18A7A"/>
                </a:solidFill>
              </a:defRPr>
            </a:lvl1pPr>
          </a:lstStyle>
          <a:p>
            <a:endParaRPr lang="fr-FR" dirty="0">
              <a:solidFill>
                <a:srgbClr val="9FC418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1DC348A9-2899-1AE1-0980-4604611F5A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57" y="5785396"/>
            <a:ext cx="6397857" cy="511709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2D700B-F72B-2EF0-F8AE-61DA0B5BB54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6257" y="1973120"/>
            <a:ext cx="2000015" cy="2215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DA373E-75F1-7755-4E10-84D37141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2E58B-812F-EC7A-AE1A-E5ABA5E45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631036-680D-3A3D-7169-CADCAB26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9D4AF-93DD-14F4-1C1F-D16B39AC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C59840-EA95-766F-936F-56612DD2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81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90D9F-A336-AC18-FEF6-A72D9A5C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B77F01-8AA5-1A49-6B89-4E0F174B5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8E9648-39C7-4CAD-57BB-560584F3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B3C9F-6957-DB05-7EFB-D702E00D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1F1886-ECDC-C148-B749-D028BC70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22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F4732-33F9-B630-0840-03CE296F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439E7-1A7F-C04B-3C05-99E5DCDE5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3CC1FF-D93D-E6F0-F815-65C76D78D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C8290E-D50F-D17B-B78D-E0819BBB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4FC29E-93F9-4F95-53C3-0A591D6A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0FF44F-6224-F8DE-6F78-2467F125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91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28A40-142C-243E-8FB1-379DB911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87D066-B020-CB5F-D121-F33943CD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D2E905-7C5D-8A9A-B754-02F59D8F6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0CE0732-62DF-E3AB-599B-FB71A3431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0713B8-9142-466B-8F30-CBC51597FD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83898A-BFB7-78AA-FA60-7AD08D5D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AADFF51-4BFA-B673-7347-929774F1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21C684D-B45F-73FA-568F-1EEF98E4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106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F3C15-771C-1196-4491-D730964F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494419-F8C1-0642-7E2A-BB3DB101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F39D38-735C-AF49-6980-0FDB3D8E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D6A8B9-1AEC-FBB1-F96B-E1094F02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02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DB80DC-3C06-0637-2028-114DA837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24D7EB-4DA1-0174-5B8E-E0B886A7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EAD29A-DB47-88AD-6D45-30AD93EF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B8FBD-9C9D-7A6A-4CB9-1CDEC61E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7200F-4457-70E0-1B5D-753A71B26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4D84E7-6729-962A-FDF6-E918B7C99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55CCEE-4B29-7BD2-1DE8-C9FD21BD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CD49A0-7C40-827D-2F95-FE08DA1C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A504C5-A661-ABBE-B3F2-7D1514CB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86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23918-18D8-2036-3497-44FDF996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959D0A-C5C5-7D2E-8830-DCC9AAF6C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3537FC-68C7-24B2-E890-27F52C7D1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204BFA-D515-1BDF-E7C6-7A07D4D0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F49ADC-490B-51F6-46D8-C066F06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067378-4922-6362-6A8F-0D471BEB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689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F05EB-635B-C210-C0B4-89D6EA6D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A41769-7858-EA9C-40DD-EC34557A5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364CA1-D8C8-96D9-780F-559AAABA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83A1F-B816-B68D-DBE0-BC6B03C3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CB4436-876E-2518-155A-30FA779A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494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3F17D1F-7A6D-A8C0-A34D-6079DA14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9A0F2E-5B66-7D60-394D-D374AAE6B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594381-BF9B-4F21-6630-3C20E11D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22F75-3037-0AC5-A5A5-762EE1B7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AC272C-6AD9-894D-B367-18477572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4A6D3112-FB76-5F0E-F020-A542E2DA8FDC}"/>
              </a:ext>
            </a:extLst>
          </p:cNvPr>
          <p:cNvGrpSpPr/>
          <p:nvPr userDrawn="1"/>
        </p:nvGrpSpPr>
        <p:grpSpPr>
          <a:xfrm>
            <a:off x="2018183" y="1893908"/>
            <a:ext cx="500535" cy="500535"/>
            <a:chOff x="2018183" y="1674254"/>
            <a:chExt cx="500535" cy="50053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EB62DAF-1C56-728B-DD60-003FFB31F8AA}"/>
                </a:ext>
              </a:extLst>
            </p:cNvPr>
            <p:cNvSpPr/>
            <p:nvPr/>
          </p:nvSpPr>
          <p:spPr>
            <a:xfrm>
              <a:off x="2018183" y="1674254"/>
              <a:ext cx="500535" cy="500535"/>
            </a:xfrm>
            <a:prstGeom prst="ellipse">
              <a:avLst/>
            </a:prstGeom>
            <a:solidFill>
              <a:srgbClr val="9E3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A192BB3-C031-01A4-0BCE-926CAEB9F7B3}"/>
                </a:ext>
              </a:extLst>
            </p:cNvPr>
            <p:cNvSpPr txBox="1"/>
            <p:nvPr/>
          </p:nvSpPr>
          <p:spPr>
            <a:xfrm>
              <a:off x="2086230" y="1684132"/>
              <a:ext cx="34598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CamingoDos Bold" panose="020B0503040302020203" pitchFamily="34" charset="0"/>
                </a:rPr>
                <a:t>1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5DC672F-4BC2-2093-62C3-9C0C92338F9E}"/>
              </a:ext>
            </a:extLst>
          </p:cNvPr>
          <p:cNvGrpSpPr/>
          <p:nvPr userDrawn="1"/>
        </p:nvGrpSpPr>
        <p:grpSpPr>
          <a:xfrm>
            <a:off x="2018183" y="2660027"/>
            <a:ext cx="500535" cy="500535"/>
            <a:chOff x="2018183" y="1674254"/>
            <a:chExt cx="500535" cy="500535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BC1C1836-AD44-24FB-A9E5-0C044779094C}"/>
                </a:ext>
              </a:extLst>
            </p:cNvPr>
            <p:cNvSpPr/>
            <p:nvPr/>
          </p:nvSpPr>
          <p:spPr>
            <a:xfrm>
              <a:off x="2018183" y="1674254"/>
              <a:ext cx="500535" cy="500535"/>
            </a:xfrm>
            <a:prstGeom prst="ellipse">
              <a:avLst/>
            </a:prstGeom>
            <a:solidFill>
              <a:srgbClr val="9E3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2646ECA-89FB-7647-A881-E46423B682D7}"/>
                </a:ext>
              </a:extLst>
            </p:cNvPr>
            <p:cNvSpPr txBox="1"/>
            <p:nvPr/>
          </p:nvSpPr>
          <p:spPr>
            <a:xfrm>
              <a:off x="2090349" y="1680013"/>
              <a:ext cx="34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CamingoDos Bold" panose="020B0503040302020203" pitchFamily="34" charset="0"/>
                </a:rPr>
                <a:t>2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7EA4E08-6C88-AC17-FC78-95B38A981991}"/>
              </a:ext>
            </a:extLst>
          </p:cNvPr>
          <p:cNvGrpSpPr/>
          <p:nvPr userDrawn="1"/>
        </p:nvGrpSpPr>
        <p:grpSpPr>
          <a:xfrm>
            <a:off x="2018183" y="3373705"/>
            <a:ext cx="500535" cy="500535"/>
            <a:chOff x="2018183" y="1674254"/>
            <a:chExt cx="500535" cy="500535"/>
          </a:xfrm>
          <a:solidFill>
            <a:srgbClr val="9E358C"/>
          </a:solidFill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DAE9E35C-9D29-3E64-EA52-B1C707E1DE1E}"/>
                </a:ext>
              </a:extLst>
            </p:cNvPr>
            <p:cNvSpPr/>
            <p:nvPr/>
          </p:nvSpPr>
          <p:spPr>
            <a:xfrm>
              <a:off x="2018183" y="1674254"/>
              <a:ext cx="500535" cy="5005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7C7E9BF-2E2F-DBB4-7489-21F490057D1D}"/>
                </a:ext>
              </a:extLst>
            </p:cNvPr>
            <p:cNvSpPr txBox="1"/>
            <p:nvPr/>
          </p:nvSpPr>
          <p:spPr>
            <a:xfrm>
              <a:off x="2090349" y="1684132"/>
              <a:ext cx="34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CamingoDos Bold" panose="020B0503040302020203" pitchFamily="34" charset="0"/>
                </a:rPr>
                <a:t>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933F09E-35C9-9712-EB78-52261FB2CEDF}"/>
              </a:ext>
            </a:extLst>
          </p:cNvPr>
          <p:cNvGrpSpPr/>
          <p:nvPr userDrawn="1"/>
        </p:nvGrpSpPr>
        <p:grpSpPr>
          <a:xfrm>
            <a:off x="2018183" y="4087383"/>
            <a:ext cx="500535" cy="500535"/>
            <a:chOff x="2018183" y="1674254"/>
            <a:chExt cx="500535" cy="500535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8D6F307A-39FE-79E7-E612-022474E8E9D0}"/>
                </a:ext>
              </a:extLst>
            </p:cNvPr>
            <p:cNvSpPr/>
            <p:nvPr/>
          </p:nvSpPr>
          <p:spPr>
            <a:xfrm>
              <a:off x="2018183" y="1674254"/>
              <a:ext cx="500535" cy="500535"/>
            </a:xfrm>
            <a:prstGeom prst="ellipse">
              <a:avLst/>
            </a:prstGeom>
            <a:solidFill>
              <a:srgbClr val="9E3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1A23C20-FB94-E49D-C7DF-71BE3D78D7F2}"/>
                </a:ext>
              </a:extLst>
            </p:cNvPr>
            <p:cNvSpPr txBox="1"/>
            <p:nvPr/>
          </p:nvSpPr>
          <p:spPr>
            <a:xfrm>
              <a:off x="2085036" y="1684132"/>
              <a:ext cx="358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  <a:latin typeface="CamingoDos Bold" panose="020B0503040302020203" pitchFamily="34" charset="0"/>
                </a:rPr>
                <a:t>4</a:t>
              </a: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33B6B3F3-3DD5-B825-7BB8-A4FDFCEBA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407"/>
            <a:ext cx="6276109" cy="1216599"/>
          </a:xfrm>
          <a:prstGeom prst="rect">
            <a:avLst/>
          </a:prstGeom>
        </p:spPr>
      </p:pic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9AD6D81E-2223-E2DF-CCD4-54930F610B3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767596" y="1886781"/>
            <a:ext cx="4079253" cy="500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sp>
        <p:nvSpPr>
          <p:cNvPr id="37" name="Espace réservé du texte 35">
            <a:extLst>
              <a:ext uri="{FF2B5EF4-FFF2-40B4-BE49-F238E27FC236}">
                <a16:creationId xmlns:a16="http://schemas.microsoft.com/office/drawing/2014/main" id="{EAD31CD2-ABA1-3D6A-A782-AD2931FA06D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767596" y="2638869"/>
            <a:ext cx="4079253" cy="500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sp>
        <p:nvSpPr>
          <p:cNvPr id="38" name="Espace réservé du texte 35">
            <a:extLst>
              <a:ext uri="{FF2B5EF4-FFF2-40B4-BE49-F238E27FC236}">
                <a16:creationId xmlns:a16="http://schemas.microsoft.com/office/drawing/2014/main" id="{722C1CE6-5D9A-6766-60D5-FD00C54C533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767596" y="3358742"/>
            <a:ext cx="4079253" cy="500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sp>
        <p:nvSpPr>
          <p:cNvPr id="39" name="Espace réservé du texte 35">
            <a:extLst>
              <a:ext uri="{FF2B5EF4-FFF2-40B4-BE49-F238E27FC236}">
                <a16:creationId xmlns:a16="http://schemas.microsoft.com/office/drawing/2014/main" id="{193F70DB-7638-C34B-F2DF-145398A171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767596" y="4088218"/>
            <a:ext cx="4079253" cy="500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chapitre</a:t>
            </a:r>
          </a:p>
        </p:txBody>
      </p:sp>
      <p:sp>
        <p:nvSpPr>
          <p:cNvPr id="34" name="Titre 33">
            <a:extLst>
              <a:ext uri="{FF2B5EF4-FFF2-40B4-BE49-F238E27FC236}">
                <a16:creationId xmlns:a16="http://schemas.microsoft.com/office/drawing/2014/main" id="{EF51F967-13CD-E2A8-5744-BD43D14A38D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27144" y="203492"/>
            <a:ext cx="2201277" cy="547826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1CBB0A21-0618-EEFA-885D-E44589992E3F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265E0E4C-85E9-50C4-8C7A-89F7F06048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F7D6743F-37FC-6F04-A180-5D43194625FE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34FDAA79-6283-1DA3-7EDD-CCDB14F73F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A379B27-4D47-F474-50DB-61D5BD9C9A32}"/>
              </a:ext>
            </a:extLst>
          </p:cNvPr>
          <p:cNvGrpSpPr/>
          <p:nvPr userDrawn="1"/>
        </p:nvGrpSpPr>
        <p:grpSpPr>
          <a:xfrm>
            <a:off x="774610" y="231185"/>
            <a:ext cx="510183" cy="510337"/>
            <a:chOff x="774610" y="231185"/>
            <a:chExt cx="510183" cy="510337"/>
          </a:xfrm>
        </p:grpSpPr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135A2994-D643-E95F-C37B-3A2E8FDF120B}"/>
                </a:ext>
              </a:extLst>
            </p:cNvPr>
            <p:cNvSpPr/>
            <p:nvPr/>
          </p:nvSpPr>
          <p:spPr>
            <a:xfrm>
              <a:off x="774610" y="231185"/>
              <a:ext cx="510183" cy="510337"/>
            </a:xfrm>
            <a:custGeom>
              <a:avLst/>
              <a:gdLst>
                <a:gd name="connsiteX0" fmla="*/ 255092 w 510183"/>
                <a:gd name="connsiteY0" fmla="*/ 510338 h 510337"/>
                <a:gd name="connsiteX1" fmla="*/ 510184 w 510183"/>
                <a:gd name="connsiteY1" fmla="*/ 255246 h 510337"/>
                <a:gd name="connsiteX2" fmla="*/ 255092 w 510183"/>
                <a:gd name="connsiteY2" fmla="*/ 0 h 510337"/>
                <a:gd name="connsiteX3" fmla="*/ 0 w 510183"/>
                <a:gd name="connsiteY3" fmla="*/ 255092 h 510337"/>
                <a:gd name="connsiteX4" fmla="*/ 255092 w 510183"/>
                <a:gd name="connsiteY4" fmla="*/ 510184 h 51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183" h="510337">
                  <a:moveTo>
                    <a:pt x="255092" y="510338"/>
                  </a:moveTo>
                  <a:cubicBezTo>
                    <a:pt x="396023" y="510338"/>
                    <a:pt x="510184" y="396177"/>
                    <a:pt x="510184" y="255246"/>
                  </a:cubicBezTo>
                  <a:cubicBezTo>
                    <a:pt x="510184" y="114314"/>
                    <a:pt x="396023" y="0"/>
                    <a:pt x="255092" y="0"/>
                  </a:cubicBezTo>
                  <a:cubicBezTo>
                    <a:pt x="114161" y="0"/>
                    <a:pt x="0" y="114161"/>
                    <a:pt x="0" y="255092"/>
                  </a:cubicBezTo>
                  <a:cubicBezTo>
                    <a:pt x="0" y="396023"/>
                    <a:pt x="114314" y="510184"/>
                    <a:pt x="255092" y="510184"/>
                  </a:cubicBezTo>
                  <a:close/>
                </a:path>
              </a:pathLst>
            </a:custGeom>
            <a:noFill/>
            <a:ln w="54679" cap="flat">
              <a:solidFill>
                <a:srgbClr val="A0C5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D0F08803-035B-41B5-C403-9233E9188038}"/>
                </a:ext>
              </a:extLst>
            </p:cNvPr>
            <p:cNvSpPr/>
            <p:nvPr/>
          </p:nvSpPr>
          <p:spPr>
            <a:xfrm>
              <a:off x="954293" y="342234"/>
              <a:ext cx="167747" cy="278807"/>
            </a:xfrm>
            <a:custGeom>
              <a:avLst/>
              <a:gdLst>
                <a:gd name="connsiteX0" fmla="*/ 167712 w 167747"/>
                <a:gd name="connsiteY0" fmla="*/ 140327 h 278807"/>
                <a:gd name="connsiteX1" fmla="*/ 162942 w 167747"/>
                <a:gd name="connsiteY1" fmla="*/ 150174 h 278807"/>
                <a:gd name="connsiteX2" fmla="*/ 31704 w 167747"/>
                <a:gd name="connsiteY2" fmla="*/ 273720 h 278807"/>
                <a:gd name="connsiteX3" fmla="*/ 18934 w 167747"/>
                <a:gd name="connsiteY3" fmla="*/ 278797 h 278807"/>
                <a:gd name="connsiteX4" fmla="*/ 5856 w 167747"/>
                <a:gd name="connsiteY4" fmla="*/ 274643 h 278807"/>
                <a:gd name="connsiteX5" fmla="*/ 10 w 167747"/>
                <a:gd name="connsiteY5" fmla="*/ 263565 h 278807"/>
                <a:gd name="connsiteX6" fmla="*/ 4933 w 167747"/>
                <a:gd name="connsiteY6" fmla="*/ 252180 h 278807"/>
                <a:gd name="connsiteX7" fmla="*/ 124632 w 167747"/>
                <a:gd name="connsiteY7" fmla="*/ 139404 h 278807"/>
                <a:gd name="connsiteX8" fmla="*/ 4933 w 167747"/>
                <a:gd name="connsiteY8" fmla="*/ 26628 h 278807"/>
                <a:gd name="connsiteX9" fmla="*/ 10 w 167747"/>
                <a:gd name="connsiteY9" fmla="*/ 15243 h 278807"/>
                <a:gd name="connsiteX10" fmla="*/ 5856 w 167747"/>
                <a:gd name="connsiteY10" fmla="*/ 4166 h 278807"/>
                <a:gd name="connsiteX11" fmla="*/ 18934 w 167747"/>
                <a:gd name="connsiteY11" fmla="*/ 12 h 278807"/>
                <a:gd name="connsiteX12" fmla="*/ 31704 w 167747"/>
                <a:gd name="connsiteY12" fmla="*/ 5089 h 278807"/>
                <a:gd name="connsiteX13" fmla="*/ 162942 w 167747"/>
                <a:gd name="connsiteY13" fmla="*/ 128634 h 278807"/>
                <a:gd name="connsiteX14" fmla="*/ 167712 w 167747"/>
                <a:gd name="connsiteY14" fmla="*/ 140327 h 27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7747" h="278807">
                  <a:moveTo>
                    <a:pt x="167712" y="140327"/>
                  </a:moveTo>
                  <a:cubicBezTo>
                    <a:pt x="167558" y="144020"/>
                    <a:pt x="165865" y="147559"/>
                    <a:pt x="162942" y="150174"/>
                  </a:cubicBezTo>
                  <a:lnTo>
                    <a:pt x="31704" y="273720"/>
                  </a:lnTo>
                  <a:cubicBezTo>
                    <a:pt x="28473" y="276797"/>
                    <a:pt x="23857" y="278643"/>
                    <a:pt x="18934" y="278797"/>
                  </a:cubicBezTo>
                  <a:cubicBezTo>
                    <a:pt x="14164" y="278951"/>
                    <a:pt x="9395" y="277412"/>
                    <a:pt x="5856" y="274643"/>
                  </a:cubicBezTo>
                  <a:cubicBezTo>
                    <a:pt x="2317" y="271720"/>
                    <a:pt x="163" y="267873"/>
                    <a:pt x="10" y="263565"/>
                  </a:cubicBezTo>
                  <a:cubicBezTo>
                    <a:pt x="-144" y="259411"/>
                    <a:pt x="1548" y="255257"/>
                    <a:pt x="4933" y="252180"/>
                  </a:cubicBezTo>
                  <a:lnTo>
                    <a:pt x="124632" y="139404"/>
                  </a:lnTo>
                  <a:lnTo>
                    <a:pt x="4933" y="26628"/>
                  </a:lnTo>
                  <a:cubicBezTo>
                    <a:pt x="1702" y="23551"/>
                    <a:pt x="-144" y="19397"/>
                    <a:pt x="10" y="15243"/>
                  </a:cubicBezTo>
                  <a:cubicBezTo>
                    <a:pt x="163" y="11089"/>
                    <a:pt x="2317" y="7089"/>
                    <a:pt x="5856" y="4166"/>
                  </a:cubicBezTo>
                  <a:cubicBezTo>
                    <a:pt x="9395" y="1242"/>
                    <a:pt x="14164" y="-142"/>
                    <a:pt x="18934" y="12"/>
                  </a:cubicBezTo>
                  <a:cubicBezTo>
                    <a:pt x="23857" y="165"/>
                    <a:pt x="28319" y="2012"/>
                    <a:pt x="31704" y="5089"/>
                  </a:cubicBezTo>
                  <a:lnTo>
                    <a:pt x="162942" y="128634"/>
                  </a:lnTo>
                  <a:cubicBezTo>
                    <a:pt x="166327" y="131865"/>
                    <a:pt x="168019" y="136019"/>
                    <a:pt x="167712" y="140327"/>
                  </a:cubicBezTo>
                  <a:close/>
                </a:path>
              </a:pathLst>
            </a:custGeom>
            <a:solidFill>
              <a:srgbClr val="A0C519"/>
            </a:solidFill>
            <a:ln w="15189" cap="flat">
              <a:solidFill>
                <a:srgbClr val="A0C51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E45EE63-8D8C-D480-E1B4-81C2A7D80C5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81B882-8DA2-79A3-5255-5B85A959D051}"/>
              </a:ext>
            </a:extLst>
          </p:cNvPr>
          <p:cNvSpPr/>
          <p:nvPr userDrawn="1"/>
        </p:nvSpPr>
        <p:spPr>
          <a:xfrm>
            <a:off x="0" y="0"/>
            <a:ext cx="12192000" cy="6543040"/>
          </a:xfrm>
          <a:prstGeom prst="rect">
            <a:avLst/>
          </a:prstGeom>
          <a:solidFill>
            <a:srgbClr val="9E3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75663F9F-428D-8A39-8536-F72025A02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5076"/>
            <a:ext cx="10190480" cy="6873076"/>
          </a:xfrm>
          <a:prstGeom prst="rect">
            <a:avLst/>
          </a:prstGeom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3757E42-DBF0-2261-C311-8969C7406F95}"/>
              </a:ext>
            </a:extLst>
          </p:cNvPr>
          <p:cNvCxnSpPr/>
          <p:nvPr userDrawn="1"/>
        </p:nvCxnSpPr>
        <p:spPr>
          <a:xfrm>
            <a:off x="2857431" y="3510892"/>
            <a:ext cx="0" cy="1120775"/>
          </a:xfrm>
          <a:prstGeom prst="line">
            <a:avLst/>
          </a:prstGeom>
          <a:ln w="19050">
            <a:solidFill>
              <a:srgbClr val="A0C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961F27D-6B02-C4B6-30F4-1DB0288799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3130" y="1123937"/>
            <a:ext cx="774700" cy="8382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DC894AF-C57A-50C1-84D6-DA29E1562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9222" y="1241716"/>
            <a:ext cx="2077578" cy="833120"/>
          </a:xfrm>
          <a:prstGeom prst="rect">
            <a:avLst/>
          </a:prstGeom>
        </p:spPr>
        <p:txBody>
          <a:bodyPr/>
          <a:lstStyle>
            <a:lvl1pPr>
              <a:defRPr sz="4200" cap="all" baseline="0">
                <a:solidFill>
                  <a:srgbClr val="A0C519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7726B3-A845-CCF5-057C-A01C6BB428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9222" y="1844358"/>
            <a:ext cx="7218537" cy="16004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0400" b="1" cap="all" baseline="0">
                <a:solidFill>
                  <a:srgbClr val="9E358C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49861CB-238F-1FA8-F259-9EF5C484B5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02349" y="3489148"/>
            <a:ext cx="3479719" cy="174313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C3C3B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487BBD4-FC3C-0236-2870-F21E51D69171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9E33D342-69CE-9CFB-7948-16568DA56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49B7D6C-2980-D27A-9013-4D62A4D49A4F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6" name="Image 1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5F9FA350-E501-4F31-F1AC-2008349D95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A37A2A74-091C-6A7F-B5D3-9A495BAE896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userDrawn="1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>
            <a:extLst>
              <a:ext uri="{FF2B5EF4-FFF2-40B4-BE49-F238E27FC236}">
                <a16:creationId xmlns:a16="http://schemas.microsoft.com/office/drawing/2014/main" id="{0E82FA23-A597-6632-EE8A-77F28FF5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35" y="399759"/>
            <a:ext cx="3319925" cy="833136"/>
          </a:xfrm>
          <a:prstGeom prst="rect">
            <a:avLst/>
          </a:prstGeom>
          <a:solidFill>
            <a:schemeClr val="lt1"/>
          </a:solidFill>
        </p:spPr>
        <p:txBody>
          <a:bodyPr/>
          <a:lstStyle>
            <a:lvl1pPr>
              <a:defRPr sz="3000" cap="all" baseline="0">
                <a:solidFill>
                  <a:srgbClr val="9E358C"/>
                </a:solidFill>
              </a:defRPr>
            </a:lvl1pPr>
          </a:lstStyle>
          <a:p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EB1834D-66CD-68C0-7395-3718A4F59E1E}"/>
              </a:ext>
            </a:extLst>
          </p:cNvPr>
          <p:cNvCxnSpPr>
            <a:cxnSpLocks/>
          </p:cNvCxnSpPr>
          <p:nvPr userDrawn="1"/>
        </p:nvCxnSpPr>
        <p:spPr>
          <a:xfrm>
            <a:off x="906711" y="486747"/>
            <a:ext cx="0" cy="675027"/>
          </a:xfrm>
          <a:prstGeom prst="line">
            <a:avLst/>
          </a:prstGeom>
          <a:ln w="19050">
            <a:solidFill>
              <a:srgbClr val="9E3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B526473A-6D62-4638-C418-CA62A05701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835" y="1420043"/>
            <a:ext cx="3319925" cy="402132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3C3C3B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5122B426-91DB-B78F-8D66-CA9D3C44AF9B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3153854E-532D-B32E-E3B2-A6EB46A6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87E3E9E-02AF-8A3B-B532-D55EB5F75B30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9B3F8749-F85B-4D50-7BBE-14420AF4E8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B8985B27-7BB4-3666-A79C-26ACDB5BF2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preserve="1" userDrawn="1">
  <p:cSld name="1_Deux contenu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pose&#10;&#10;Description générée automatiquement">
            <a:extLst>
              <a:ext uri="{FF2B5EF4-FFF2-40B4-BE49-F238E27FC236}">
                <a16:creationId xmlns:a16="http://schemas.microsoft.com/office/drawing/2014/main" id="{EFB31250-5311-1675-DC84-68E82E3E7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507"/>
          <a:stretch/>
        </p:blipFill>
        <p:spPr>
          <a:xfrm>
            <a:off x="4531945" y="0"/>
            <a:ext cx="7660055" cy="6858000"/>
          </a:xfrm>
          <a:prstGeom prst="rect">
            <a:avLst/>
          </a:prstGeom>
        </p:spPr>
      </p:pic>
      <p:sp>
        <p:nvSpPr>
          <p:cNvPr id="17" name="Forme libre 16">
            <a:extLst>
              <a:ext uri="{FF2B5EF4-FFF2-40B4-BE49-F238E27FC236}">
                <a16:creationId xmlns:a16="http://schemas.microsoft.com/office/drawing/2014/main" id="{970F7A3C-FA86-845E-2C39-640BCAA974A4}"/>
              </a:ext>
            </a:extLst>
          </p:cNvPr>
          <p:cNvSpPr/>
          <p:nvPr/>
        </p:nvSpPr>
        <p:spPr>
          <a:xfrm>
            <a:off x="2397954" y="3563422"/>
            <a:ext cx="134707" cy="175351"/>
          </a:xfrm>
          <a:custGeom>
            <a:avLst/>
            <a:gdLst>
              <a:gd name="connsiteX0" fmla="*/ 0 w 134707"/>
              <a:gd name="connsiteY0" fmla="*/ 0 h 175351"/>
              <a:gd name="connsiteX1" fmla="*/ 134707 w 134707"/>
              <a:gd name="connsiteY1" fmla="*/ 0 h 175351"/>
              <a:gd name="connsiteX2" fmla="*/ 134707 w 134707"/>
              <a:gd name="connsiteY2" fmla="*/ 39423 h 175351"/>
              <a:gd name="connsiteX3" fmla="*/ 42893 w 134707"/>
              <a:gd name="connsiteY3" fmla="*/ 39423 h 175351"/>
              <a:gd name="connsiteX4" fmla="*/ 42893 w 134707"/>
              <a:gd name="connsiteY4" fmla="*/ 66664 h 175351"/>
              <a:gd name="connsiteX5" fmla="*/ 113604 w 134707"/>
              <a:gd name="connsiteY5" fmla="*/ 66664 h 175351"/>
              <a:gd name="connsiteX6" fmla="*/ 113604 w 134707"/>
              <a:gd name="connsiteY6" fmla="*/ 105950 h 175351"/>
              <a:gd name="connsiteX7" fmla="*/ 42893 w 134707"/>
              <a:gd name="connsiteY7" fmla="*/ 105950 h 175351"/>
              <a:gd name="connsiteX8" fmla="*/ 42893 w 134707"/>
              <a:gd name="connsiteY8" fmla="*/ 135928 h 175351"/>
              <a:gd name="connsiteX9" fmla="*/ 134707 w 134707"/>
              <a:gd name="connsiteY9" fmla="*/ 135928 h 175351"/>
              <a:gd name="connsiteX10" fmla="*/ 134707 w 134707"/>
              <a:gd name="connsiteY10" fmla="*/ 175351 h 175351"/>
              <a:gd name="connsiteX11" fmla="*/ 0 w 134707"/>
              <a:gd name="connsiteY11" fmla="*/ 175351 h 175351"/>
              <a:gd name="connsiteX12" fmla="*/ 0 w 134707"/>
              <a:gd name="connsiteY12" fmla="*/ 0 h 17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707" h="175351">
                <a:moveTo>
                  <a:pt x="0" y="0"/>
                </a:moveTo>
                <a:lnTo>
                  <a:pt x="134707" y="0"/>
                </a:lnTo>
                <a:lnTo>
                  <a:pt x="134707" y="39423"/>
                </a:lnTo>
                <a:lnTo>
                  <a:pt x="42893" y="39423"/>
                </a:lnTo>
                <a:lnTo>
                  <a:pt x="42893" y="66664"/>
                </a:lnTo>
                <a:lnTo>
                  <a:pt x="113604" y="66664"/>
                </a:lnTo>
                <a:lnTo>
                  <a:pt x="113604" y="105950"/>
                </a:lnTo>
                <a:lnTo>
                  <a:pt x="42893" y="105950"/>
                </a:lnTo>
                <a:lnTo>
                  <a:pt x="42893" y="135928"/>
                </a:lnTo>
                <a:lnTo>
                  <a:pt x="134707" y="135928"/>
                </a:lnTo>
                <a:lnTo>
                  <a:pt x="134707" y="175351"/>
                </a:lnTo>
                <a:lnTo>
                  <a:pt x="0" y="175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3697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8" name="Forme libre 17">
            <a:extLst>
              <a:ext uri="{FF2B5EF4-FFF2-40B4-BE49-F238E27FC236}">
                <a16:creationId xmlns:a16="http://schemas.microsoft.com/office/drawing/2014/main" id="{D7657058-3D64-35C9-B840-786CDBD0CB9C}"/>
              </a:ext>
            </a:extLst>
          </p:cNvPr>
          <p:cNvSpPr>
            <a:spLocks/>
          </p:cNvSpPr>
          <p:nvPr/>
        </p:nvSpPr>
        <p:spPr>
          <a:xfrm>
            <a:off x="0" y="2"/>
            <a:ext cx="7740000" cy="6343091"/>
          </a:xfrm>
          <a:custGeom>
            <a:avLst/>
            <a:gdLst>
              <a:gd name="connsiteX0" fmla="*/ 9798128 w 10168542"/>
              <a:gd name="connsiteY0" fmla="*/ 6851567 h 6851703"/>
              <a:gd name="connsiteX1" fmla="*/ 10164975 w 10168542"/>
              <a:gd name="connsiteY1" fmla="*/ 1965413 h 6851703"/>
              <a:gd name="connsiteX2" fmla="*/ 9001259 w 10168542"/>
              <a:gd name="connsiteY2" fmla="*/ 802975 h 6851703"/>
              <a:gd name="connsiteX3" fmla="*/ 6407153 w 10168542"/>
              <a:gd name="connsiteY3" fmla="*/ 0 h 6851703"/>
              <a:gd name="connsiteX4" fmla="*/ 0 w 10168542"/>
              <a:gd name="connsiteY4" fmla="*/ 5202 h 6851703"/>
              <a:gd name="connsiteX5" fmla="*/ 0 w 10168542"/>
              <a:gd name="connsiteY5" fmla="*/ 6834456 h 6851703"/>
              <a:gd name="connsiteX6" fmla="*/ 9798128 w 10168542"/>
              <a:gd name="connsiteY6" fmla="*/ 6851704 h 685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8542" h="6851703">
                <a:moveTo>
                  <a:pt x="9798128" y="6851567"/>
                </a:moveTo>
                <a:lnTo>
                  <a:pt x="10164975" y="1965413"/>
                </a:lnTo>
                <a:cubicBezTo>
                  <a:pt x="10164975" y="1965413"/>
                  <a:pt x="10293927" y="1215687"/>
                  <a:pt x="9001259" y="802975"/>
                </a:cubicBezTo>
                <a:lnTo>
                  <a:pt x="6407153" y="0"/>
                </a:lnTo>
                <a:lnTo>
                  <a:pt x="0" y="5202"/>
                </a:lnTo>
                <a:lnTo>
                  <a:pt x="0" y="6834456"/>
                </a:lnTo>
                <a:lnTo>
                  <a:pt x="9798128" y="6851704"/>
                </a:lnTo>
                <a:close/>
              </a:path>
            </a:pathLst>
          </a:custGeom>
          <a:solidFill>
            <a:srgbClr val="FFFFFF"/>
          </a:solidFill>
          <a:ln w="13697" cap="flat">
            <a:noFill/>
            <a:prstDash val="solid"/>
            <a:miter/>
          </a:ln>
        </p:spPr>
        <p:txBody>
          <a:bodyPr lIns="0" tIns="0" rIns="0" bIns="0" rtlCol="0" anchor="ctr"/>
          <a:lstStyle/>
          <a:p>
            <a:endParaRPr lang="fr-FR" dirty="0"/>
          </a:p>
        </p:txBody>
      </p:sp>
      <p:sp>
        <p:nvSpPr>
          <p:cNvPr id="19" name="Titre 6">
            <a:extLst>
              <a:ext uri="{FF2B5EF4-FFF2-40B4-BE49-F238E27FC236}">
                <a16:creationId xmlns:a16="http://schemas.microsoft.com/office/drawing/2014/main" id="{6AF31267-81E0-2C6F-D363-A17D3537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835" y="399759"/>
            <a:ext cx="3319925" cy="833136"/>
          </a:xfrm>
          <a:prstGeom prst="rect">
            <a:avLst/>
          </a:prstGeom>
          <a:solidFill>
            <a:schemeClr val="lt1"/>
          </a:solidFill>
        </p:spPr>
        <p:txBody>
          <a:bodyPr/>
          <a:lstStyle>
            <a:lvl1pPr>
              <a:defRPr sz="3000">
                <a:solidFill>
                  <a:srgbClr val="9E358C"/>
                </a:solidFill>
              </a:defRPr>
            </a:lvl1pPr>
          </a:lstStyle>
          <a:p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818601E-C3A7-0F92-D450-0AA5DDF87B64}"/>
              </a:ext>
            </a:extLst>
          </p:cNvPr>
          <p:cNvCxnSpPr>
            <a:cxnSpLocks/>
          </p:cNvCxnSpPr>
          <p:nvPr userDrawn="1"/>
        </p:nvCxnSpPr>
        <p:spPr>
          <a:xfrm>
            <a:off x="906711" y="486747"/>
            <a:ext cx="0" cy="675027"/>
          </a:xfrm>
          <a:prstGeom prst="line">
            <a:avLst/>
          </a:prstGeom>
          <a:ln w="19050">
            <a:solidFill>
              <a:srgbClr val="9E35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19AB4B15-8599-8641-1752-F014066B1A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9835" y="1420043"/>
            <a:ext cx="3319925" cy="402132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3C3C3B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Texte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E2904EF-67FB-236A-B717-26F0825914D1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4" name="Graphique 3">
              <a:extLst>
                <a:ext uri="{FF2B5EF4-FFF2-40B4-BE49-F238E27FC236}">
                  <a16:creationId xmlns:a16="http://schemas.microsoft.com/office/drawing/2014/main" id="{B8E15818-EDFC-BD23-6917-ABBCE769F5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75B5492-0A9C-2AE5-7B3A-886EC3E426DE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Image 7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7829E74E-5CF7-4A20-13B3-35221591D0F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CD19890B-3E01-5DCD-5641-87BE008707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8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preserve="1" userDrawn="1">
  <p:cSld name="1_Compara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3;p17">
            <a:extLst>
              <a:ext uri="{FF2B5EF4-FFF2-40B4-BE49-F238E27FC236}">
                <a16:creationId xmlns:a16="http://schemas.microsoft.com/office/drawing/2014/main" id="{B28CB7EB-7F39-FE48-610F-52517A7EB594}"/>
              </a:ext>
            </a:extLst>
          </p:cNvPr>
          <p:cNvSpPr/>
          <p:nvPr/>
        </p:nvSpPr>
        <p:spPr>
          <a:xfrm>
            <a:off x="2253849" y="1404202"/>
            <a:ext cx="2114775" cy="2114775"/>
          </a:xfrm>
          <a:prstGeom prst="ellipse">
            <a:avLst/>
          </a:prstGeom>
          <a:solidFill>
            <a:srgbClr val="9E358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0" tIns="2880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2 300 000</a:t>
            </a:r>
            <a:endParaRPr sz="3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</a:t>
            </a:r>
            <a:r>
              <a:rPr lang="fr-FR" sz="2000" b="1" i="0" u="none" strike="noStrike" cap="none" baseline="300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2</a:t>
            </a:r>
            <a:endParaRPr sz="2000" b="1" i="0" u="none" strike="noStrike" cap="none" baseline="300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7" name="Google Shape;116;p17">
            <a:extLst>
              <a:ext uri="{FF2B5EF4-FFF2-40B4-BE49-F238E27FC236}">
                <a16:creationId xmlns:a16="http://schemas.microsoft.com/office/drawing/2014/main" id="{5CFF2678-23D4-87B3-7DB0-006D67CC555F}"/>
              </a:ext>
            </a:extLst>
          </p:cNvPr>
          <p:cNvSpPr/>
          <p:nvPr/>
        </p:nvSpPr>
        <p:spPr>
          <a:xfrm>
            <a:off x="5319867" y="1589732"/>
            <a:ext cx="1786027" cy="1786027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rgbClr val="231E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 dirty="0">
                <a:solidFill>
                  <a:srgbClr val="231E27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 sz="1200" b="0" i="0" u="none" strike="noStrike" cap="none" dirty="0">
              <a:solidFill>
                <a:srgbClr val="231E2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 dirty="0">
                <a:solidFill>
                  <a:srgbClr val="231E2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écoles</a:t>
            </a:r>
            <a:endParaRPr sz="1500" b="1" i="0" u="none" strike="noStrike" cap="none" dirty="0">
              <a:solidFill>
                <a:srgbClr val="231E27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10" name="Google Shape;119;p17">
            <a:extLst>
              <a:ext uri="{FF2B5EF4-FFF2-40B4-BE49-F238E27FC236}">
                <a16:creationId xmlns:a16="http://schemas.microsoft.com/office/drawing/2014/main" id="{3B28BF3C-836A-FCEC-58F3-C99913DB4767}"/>
              </a:ext>
            </a:extLst>
          </p:cNvPr>
          <p:cNvSpPr/>
          <p:nvPr/>
        </p:nvSpPr>
        <p:spPr>
          <a:xfrm>
            <a:off x="8032507" y="1404202"/>
            <a:ext cx="2114775" cy="2114775"/>
          </a:xfrm>
          <a:prstGeom prst="ellipse">
            <a:avLst/>
          </a:prstGeom>
          <a:solidFill>
            <a:srgbClr val="A0C51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17,4%</a:t>
            </a:r>
            <a:endParaRPr sz="12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D’économies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d’énergie moyenne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en 2020</a:t>
            </a:r>
            <a:endParaRPr sz="1200" b="1" i="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3649ED1-A592-8178-9A89-59A199D57A0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2051747" y="3678870"/>
            <a:ext cx="2387576" cy="171713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84CD505F-28DE-1AC6-E772-C11A0F34EFEA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109426" y="3678870"/>
            <a:ext cx="2206911" cy="171713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9F3AEB8E-69B9-3212-5D12-B0C43E9AB97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7986440" y="3678870"/>
            <a:ext cx="2206911" cy="1717133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36F48A69-58AF-4568-CFF6-06739F26C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652" y="399759"/>
            <a:ext cx="7082695" cy="83313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3000" cap="all" baseline="0">
                <a:solidFill>
                  <a:srgbClr val="A0C519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6FA67B5-E4B1-C9F4-6426-9CEE9CB31FFA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11" name="Graphique 10">
              <a:extLst>
                <a:ext uri="{FF2B5EF4-FFF2-40B4-BE49-F238E27FC236}">
                  <a16:creationId xmlns:a16="http://schemas.microsoft.com/office/drawing/2014/main" id="{F6E5D45C-1742-5B0C-83C1-75505E9906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B64DBC06-381C-8F4C-BB85-36E8FAAE6678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12185D6-6FC6-A0C7-4346-9463498A02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D4511B1D-8651-C086-A24B-1A21F64C1F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0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userDrawn="1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3CF8F4BE-6FDE-CC7A-5F65-3EC5B0AFD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407"/>
            <a:ext cx="8004313" cy="1216599"/>
          </a:xfrm>
          <a:prstGeom prst="rect">
            <a:avLst/>
          </a:prstGeom>
        </p:spPr>
      </p:pic>
      <p:sp>
        <p:nvSpPr>
          <p:cNvPr id="9" name="Titre 33">
            <a:extLst>
              <a:ext uri="{FF2B5EF4-FFF2-40B4-BE49-F238E27FC236}">
                <a16:creationId xmlns:a16="http://schemas.microsoft.com/office/drawing/2014/main" id="{AB1452E8-1BF4-74C9-CEAF-180224069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144" y="203492"/>
            <a:ext cx="5894073" cy="547826"/>
          </a:xfrm>
          <a:prstGeom prst="rect">
            <a:avLst/>
          </a:prstGeom>
        </p:spPr>
        <p:txBody>
          <a:bodyPr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championnat en chiffres</a:t>
            </a:r>
          </a:p>
        </p:txBody>
      </p:sp>
      <p:sp>
        <p:nvSpPr>
          <p:cNvPr id="21" name="Graphique 18">
            <a:extLst>
              <a:ext uri="{FF2B5EF4-FFF2-40B4-BE49-F238E27FC236}">
                <a16:creationId xmlns:a16="http://schemas.microsoft.com/office/drawing/2014/main" id="{0BBA57E7-2E31-8258-6786-CECEAD6EAD32}"/>
              </a:ext>
            </a:extLst>
          </p:cNvPr>
          <p:cNvSpPr/>
          <p:nvPr/>
        </p:nvSpPr>
        <p:spPr>
          <a:xfrm>
            <a:off x="678677" y="174586"/>
            <a:ext cx="530742" cy="576732"/>
          </a:xfrm>
          <a:custGeom>
            <a:avLst/>
            <a:gdLst>
              <a:gd name="connsiteX0" fmla="*/ 145776 w 773093"/>
              <a:gd name="connsiteY0" fmla="*/ 449991 h 840083"/>
              <a:gd name="connsiteX1" fmla="*/ 439123 w 773093"/>
              <a:gd name="connsiteY1" fmla="*/ 586363 h 840083"/>
              <a:gd name="connsiteX2" fmla="*/ 492218 w 773093"/>
              <a:gd name="connsiteY2" fmla="*/ 639575 h 840083"/>
              <a:gd name="connsiteX3" fmla="*/ 379886 w 773093"/>
              <a:gd name="connsiteY3" fmla="*/ 719628 h 840083"/>
              <a:gd name="connsiteX4" fmla="*/ 145776 w 773093"/>
              <a:gd name="connsiteY4" fmla="*/ 449991 h 840083"/>
              <a:gd name="connsiteX5" fmla="*/ 145776 w 773093"/>
              <a:gd name="connsiteY5" fmla="*/ 449991 h 840083"/>
              <a:gd name="connsiteX6" fmla="*/ 379886 w 773093"/>
              <a:gd name="connsiteY6" fmla="*/ 112074 h 840083"/>
              <a:gd name="connsiteX7" fmla="*/ 659534 w 773093"/>
              <a:gd name="connsiteY7" fmla="*/ 218591 h 840083"/>
              <a:gd name="connsiteX8" fmla="*/ 563358 w 773093"/>
              <a:gd name="connsiteY8" fmla="*/ 551799 h 840083"/>
              <a:gd name="connsiteX9" fmla="*/ 518577 w 773093"/>
              <a:gd name="connsiteY9" fmla="*/ 507158 h 840083"/>
              <a:gd name="connsiteX10" fmla="*/ 518577 w 773093"/>
              <a:gd name="connsiteY10" fmla="*/ 507158 h 840083"/>
              <a:gd name="connsiteX11" fmla="*/ 114127 w 773093"/>
              <a:gd name="connsiteY11" fmla="*/ 336033 h 840083"/>
              <a:gd name="connsiteX12" fmla="*/ 0 w 773093"/>
              <a:gd name="connsiteY12" fmla="*/ 336033 h 840083"/>
              <a:gd name="connsiteX13" fmla="*/ 379886 w 773093"/>
              <a:gd name="connsiteY13" fmla="*/ 840084 h 840083"/>
              <a:gd name="connsiteX14" fmla="*/ 773094 w 773093"/>
              <a:gd name="connsiteY14" fmla="*/ 168017 h 840083"/>
              <a:gd name="connsiteX15" fmla="*/ 379886 w 773093"/>
              <a:gd name="connsiteY15" fmla="*/ 0 h 840083"/>
              <a:gd name="connsiteX16" fmla="*/ 229292 w 773093"/>
              <a:gd name="connsiteY16" fmla="*/ 24487 h 840083"/>
              <a:gd name="connsiteX17" fmla="*/ 267460 w 773093"/>
              <a:gd name="connsiteY17" fmla="*/ 130062 h 840083"/>
              <a:gd name="connsiteX18" fmla="*/ 379792 w 773093"/>
              <a:gd name="connsiteY18" fmla="*/ 111980 h 840083"/>
              <a:gd name="connsiteX19" fmla="*/ 379792 w 773093"/>
              <a:gd name="connsiteY19" fmla="*/ 111980 h 84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3093" h="840083">
                <a:moveTo>
                  <a:pt x="145776" y="449991"/>
                </a:moveTo>
                <a:cubicBezTo>
                  <a:pt x="256690" y="459409"/>
                  <a:pt x="360613" y="507723"/>
                  <a:pt x="439123" y="586363"/>
                </a:cubicBezTo>
                <a:lnTo>
                  <a:pt x="492218" y="639575"/>
                </a:lnTo>
                <a:cubicBezTo>
                  <a:pt x="459340" y="672067"/>
                  <a:pt x="421361" y="699191"/>
                  <a:pt x="379886" y="719628"/>
                </a:cubicBezTo>
                <a:cubicBezTo>
                  <a:pt x="323673" y="692786"/>
                  <a:pt x="210114" y="619515"/>
                  <a:pt x="145776" y="449991"/>
                </a:cubicBezTo>
                <a:lnTo>
                  <a:pt x="145776" y="449991"/>
                </a:lnTo>
                <a:close/>
                <a:moveTo>
                  <a:pt x="379886" y="112074"/>
                </a:moveTo>
                <a:cubicBezTo>
                  <a:pt x="502327" y="112074"/>
                  <a:pt x="607856" y="178847"/>
                  <a:pt x="659534" y="218591"/>
                </a:cubicBezTo>
                <a:cubicBezTo>
                  <a:pt x="652071" y="367395"/>
                  <a:pt x="612202" y="474949"/>
                  <a:pt x="563358" y="551799"/>
                </a:cubicBezTo>
                <a:lnTo>
                  <a:pt x="518577" y="507158"/>
                </a:lnTo>
                <a:lnTo>
                  <a:pt x="518577" y="507158"/>
                </a:lnTo>
                <a:cubicBezTo>
                  <a:pt x="411347" y="399605"/>
                  <a:pt x="266138" y="338200"/>
                  <a:pt x="114127" y="336033"/>
                </a:cubicBezTo>
                <a:lnTo>
                  <a:pt x="0" y="336033"/>
                </a:lnTo>
                <a:cubicBezTo>
                  <a:pt x="68211" y="750895"/>
                  <a:pt x="379886" y="840084"/>
                  <a:pt x="379886" y="840084"/>
                </a:cubicBezTo>
                <a:cubicBezTo>
                  <a:pt x="379886" y="840084"/>
                  <a:pt x="773094" y="728104"/>
                  <a:pt x="773094" y="168017"/>
                </a:cubicBezTo>
                <a:cubicBezTo>
                  <a:pt x="773094" y="168017"/>
                  <a:pt x="604549" y="0"/>
                  <a:pt x="379886" y="0"/>
                </a:cubicBezTo>
                <a:cubicBezTo>
                  <a:pt x="328681" y="283"/>
                  <a:pt x="277947" y="8570"/>
                  <a:pt x="229292" y="24487"/>
                </a:cubicBezTo>
                <a:cubicBezTo>
                  <a:pt x="252155" y="55189"/>
                  <a:pt x="265476" y="91919"/>
                  <a:pt x="267460" y="130062"/>
                </a:cubicBezTo>
                <a:cubicBezTo>
                  <a:pt x="303739" y="118384"/>
                  <a:pt x="341624" y="112356"/>
                  <a:pt x="379792" y="111980"/>
                </a:cubicBezTo>
                <a:lnTo>
                  <a:pt x="379792" y="111980"/>
                </a:lnTo>
                <a:close/>
              </a:path>
            </a:pathLst>
          </a:custGeom>
          <a:solidFill>
            <a:srgbClr val="A0C519"/>
          </a:solidFill>
          <a:ln w="9409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7FC68D1-0EE9-C629-6704-9D00793C4172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E83389CA-4B98-EB88-6BF4-2224B9FB7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09FD8256-5097-D1F8-D9D9-3E8EFB766AE5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96D1754-232D-0C1C-F7A2-105DEB92E8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DE76E72A-27BB-091A-4644-2751A965CAA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26EB042-B79F-488E-E667-AA4ABBE8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200" cap="all" baseline="0">
                <a:solidFill>
                  <a:srgbClr val="9E358C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23ADC-37FA-9604-A117-188AEA3A0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84375"/>
            <a:ext cx="10515600" cy="30067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rgbClr val="231E27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840ED8D-AA36-8EC0-5903-D95E4B61D9F7}"/>
              </a:ext>
            </a:extLst>
          </p:cNvPr>
          <p:cNvGrpSpPr/>
          <p:nvPr userDrawn="1"/>
        </p:nvGrpSpPr>
        <p:grpSpPr>
          <a:xfrm>
            <a:off x="0" y="5739192"/>
            <a:ext cx="12192000" cy="1118809"/>
            <a:chOff x="0" y="5739192"/>
            <a:chExt cx="12192000" cy="1118809"/>
          </a:xfrm>
        </p:grpSpPr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D711788D-AC7A-1CC3-D3E4-0A50C579D2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6019687"/>
              <a:ext cx="12192000" cy="838314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6E949F40-B75C-4DCB-B1D4-E46F79F033CB}"/>
                </a:ext>
              </a:extLst>
            </p:cNvPr>
            <p:cNvSpPr/>
            <p:nvPr userDrawn="1"/>
          </p:nvSpPr>
          <p:spPr>
            <a:xfrm>
              <a:off x="867617" y="5739192"/>
              <a:ext cx="2443620" cy="956882"/>
            </a:xfrm>
            <a:prstGeom prst="roundRect">
              <a:avLst/>
            </a:prstGeom>
            <a:solidFill>
              <a:srgbClr val="231E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1333F573-E3E7-978E-934D-0091BB4A16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9927"/>
            <a:stretch/>
          </p:blipFill>
          <p:spPr>
            <a:xfrm>
              <a:off x="1895706" y="5859794"/>
              <a:ext cx="1129129" cy="876300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08500E37-748D-BB44-D597-89C7214A0C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3082" y="5832640"/>
            <a:ext cx="716899" cy="7941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C55CB-8F0C-9BE3-AC32-741F1A298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F09B16-E5C2-F3CE-6FEF-9E2B8B1B4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DBBCCE-EDCF-9844-BFEB-99AF922B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C4FA7B-D46B-0065-5225-24484DBE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7C1724-F9DC-BB3F-E486-686F10D8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2" r:id="rId5"/>
    <p:sldLayoutId id="2147483671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000" b="1" i="0" u="none" strike="noStrike" cap="none">
          <a:solidFill>
            <a:srgbClr val="0256CB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508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735CC7-FC96-8E31-4572-5FD9FE0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06FEF1-DA7B-37A5-E493-E06A53C3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FFE3B8-9697-C744-7199-31ED561B6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782A7-60D9-4E7D-9BB5-8C1E5A4C6D4D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5A598-FC14-049A-074C-266E4690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D9FC51-971B-9107-83FC-12EBC9E66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85F69-ABE1-4012-A9B1-49E87910CB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9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92BED-FE24-7F1C-61C2-C8FF6FA0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58" y="4438644"/>
            <a:ext cx="5893933" cy="1217439"/>
          </a:xfrm>
        </p:spPr>
        <p:txBody>
          <a:bodyPr/>
          <a:lstStyle/>
          <a:p>
            <a:endParaRPr lang="fr-FR" dirty="0">
              <a:solidFill>
                <a:srgbClr val="A0C519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48BFB0-6EB4-A811-FCDB-C6D8E1FFF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32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088A9-1A11-3AD1-1F8E-0D3195EE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B5627C-0B39-3FB2-E64B-17547A5E8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8D342B4-497D-1264-4455-785A92016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2703A2-6CD2-A33B-1786-43DFE6973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99891E-A0B7-11C7-1A9C-554DFA8B6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7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6EE53-0EFC-683F-01DE-DADBE679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E2C9-CDAA-F36A-9C6C-CE3E8EDE6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D7A305-3D0C-F43B-4982-B6198B8E74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9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8A734C9-79B4-D098-6D3B-B3142106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CA5A0C9-372A-388D-1E40-C574DCB9B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63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3FB9C49-6A6C-2B10-E150-F999AC1D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cap="all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110D308-ACE7-3406-DF4D-7C7EAB7B1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43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71CA8C-1613-BDBC-7B5B-652E2D6B8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4A2035-4662-6062-7A90-E5CB6C6F1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280A8-39EF-08B8-341F-9010CFD7A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FA852FC-E343-48D9-75A2-08D76F74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52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D2CB006-D35E-E2C1-4370-F243EC65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9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CCB3C-6A13-E18F-307E-87263B66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3981DC-A753-255D-5171-F0D888AE2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1028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CamingoDos Bold</vt:lpstr>
      <vt:lpstr>Calibri</vt:lpstr>
      <vt:lpstr>Arial</vt:lpstr>
      <vt:lpstr>Calibri Light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Laurie Zingaretti</dc:creator>
  <cp:lastModifiedBy>Remi Chauvin</cp:lastModifiedBy>
  <cp:revision>98</cp:revision>
  <dcterms:created xsi:type="dcterms:W3CDTF">2022-09-14T13:23:12Z</dcterms:created>
  <dcterms:modified xsi:type="dcterms:W3CDTF">2023-11-24T14:12:27Z</dcterms:modified>
</cp:coreProperties>
</file>